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7" r:id="rId4"/>
    <p:sldId id="256" r:id="rId5"/>
    <p:sldId id="259" r:id="rId6"/>
    <p:sldId id="258" r:id="rId7"/>
    <p:sldId id="263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2E046-42E6-4B87-B0BD-5CE76CF11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C3F1C5-D0CC-44C1-A62F-F23D48D9B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4098C8-47FF-47CD-A97B-EAAEB08D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2436DD-D6E4-442E-8EA5-241D0FEA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544962-AB77-48CE-9722-F812F36D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4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574C4-2C83-489F-80EE-60FE30D8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ACAADC3-90DE-4361-9050-A823CC7A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681DE2-BEE0-493F-A0B0-0C0139DA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B168F0-7F1C-4001-A66B-33D833A0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5D15E7-5213-4C1C-B2D9-02832216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0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9AE0091-6EE7-47BF-BA7D-0A9CB5F69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3CB39D-5A21-4ADD-AEB8-AC32E44B9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170DB6-9870-4AF5-A89E-DEA1DA21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3F8259-4945-43E9-BDF5-DDE96EE8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26DD5C-4C6F-4E6E-85CD-1865644F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70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DE0998-09A4-46E1-8292-B73A781F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9B4402-EA3D-4808-BF32-32DD4630F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D6270E-7853-454D-994B-F156C022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FDF6F9-0370-47F2-B5A5-9FB4266D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23ED78-A1E9-47AC-8AD3-522A67C3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17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F53AB2-3CC4-42FF-B469-1292534F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F3814A-7EA4-4DBC-AD02-043C6233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F13AA6-E89D-42B0-AE95-3BBAB3F9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4DBFD4-C072-4C18-9CA9-7D5854C1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068288-B6A1-4371-9A98-FB9567BE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C581E9-2271-4877-B712-4B2D45C7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2CB2E-3339-406B-8577-3F96CB4AC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B7CFC6-C232-4C3A-968E-1AAAA16E7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1CD107-3F65-4B72-B5CE-7BD96F75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66C2BD-29F9-4F74-8D57-259AFACA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A8CF85-6888-4145-8C9B-84293393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69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7F4824-E009-44ED-A60B-DF882DDD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E66D71-4EDF-44AB-8D76-48BE519A4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869E1F-9C97-46BC-87D4-932DA286D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CE120A-9DC7-454D-AEA5-914486F85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049E27C-34FB-41AE-85A3-245E9FC19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158F005-ED0D-4856-B0E1-AE57333CC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223CE5-29E7-424F-930E-CD26C58C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C3DEDD-A62B-47E1-B1BB-36527476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1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1D8C6-055D-403E-8883-1B956509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02990F-82AB-4112-8878-AAB66A86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CA7187-B7C3-41D9-9EF5-83DFC33B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5256FE-01BD-4F89-9680-43C4D0D6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51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EC40295-B8A3-4EBA-BFE2-32D2FE15C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D19287-C087-4C23-9B65-C9543B54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169A3F-0F1B-47F9-A196-FED87E87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92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77105-33D8-4A90-B0CB-1C98072B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78B507-EBB2-4EE3-BE36-CCA84F6E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47E87F-22BB-472B-AF86-8904FB881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2C3666-1BD2-47E2-8E0E-35270205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1802FF-8E54-42C2-958C-6ABE7C7D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5C20E62-98C1-41DD-85AB-1032E0CA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79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AA8D71-F0F0-4B13-A021-A400AE66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616BB82-96DE-4A93-9C63-CDE745226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3BDEFE-1398-485F-9AB4-D4F7E5D57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14C31F-6230-407F-AEB4-4834670A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559296-003A-464A-8E2A-EF6D77C8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422FF8-054F-4E84-81DF-7B6C751B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62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F1C9C4-34E8-4A7B-8181-BD091557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E16733-492C-4B33-B13E-A29B74F8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AF6789-9805-46E4-9758-9EE907E98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A1BF2-D4C8-4A54-880A-57EC6B04A14C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97143E-A91A-4065-8A87-43B8D8E8E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B3BD26-176B-4502-AD36-EA5F5057C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ACCB-39B0-4D18-8B7E-D56B178E6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44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61F75-9A8E-4680-B95C-22E6E7B9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0" i="0" dirty="0">
                <a:solidFill>
                  <a:srgbClr val="333333"/>
                </a:solidFill>
                <a:effectLst/>
                <a:latin typeface="-apple-system"/>
              </a:rPr>
              <a:t>越後国古志郡之内長岡城之図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15A00C-2F6F-461D-84E9-3F15A65B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写本（原本）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-apple-system"/>
              </a:rPr>
              <a:t>正保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-apple-system"/>
              </a:rPr>
              <a:t>(1645</a:t>
            </a:r>
            <a:r>
              <a:rPr lang="ja-JP" altLang="en-US" b="0" i="0" dirty="0">
                <a:solidFill>
                  <a:srgbClr val="333333"/>
                </a:solidFill>
                <a:effectLst/>
                <a:latin typeface="-apple-system"/>
              </a:rPr>
              <a:t>年）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986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06F3A47-F05D-44C1-A5EB-1D36F744E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9590" y="-568960"/>
            <a:ext cx="9102409" cy="9102409"/>
          </a:xfrm>
        </p:spPr>
      </p:pic>
    </p:spTree>
    <p:extLst>
      <p:ext uri="{BB962C8B-B14F-4D97-AF65-F5344CB8AC3E}">
        <p14:creationId xmlns:p14="http://schemas.microsoft.com/office/powerpoint/2010/main" val="425311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0FC0D7-9984-42A3-A5BF-C7F63F7B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���C���I"/>
              </a:rPr>
              <a:t>大日本帝國陸地測量部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510E8C5-339E-47F2-B197-58BB13525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746198"/>
              </p:ext>
            </p:extLst>
          </p:nvPr>
        </p:nvGraphicFramePr>
        <p:xfrm>
          <a:off x="2181497" y="2304574"/>
          <a:ext cx="8033657" cy="3730468"/>
        </p:xfrm>
        <a:graphic>
          <a:graphicData uri="http://schemas.openxmlformats.org/drawingml/2006/table">
            <a:tbl>
              <a:tblPr/>
              <a:tblGrid>
                <a:gridCol w="1917122">
                  <a:extLst>
                    <a:ext uri="{9D8B030D-6E8A-4147-A177-3AD203B41FA5}">
                      <a16:colId xmlns:a16="http://schemas.microsoft.com/office/drawing/2014/main" val="1690421288"/>
                    </a:ext>
                  </a:extLst>
                </a:gridCol>
                <a:gridCol w="6116535">
                  <a:extLst>
                    <a:ext uri="{9D8B030D-6E8A-4147-A177-3AD203B41FA5}">
                      <a16:colId xmlns:a16="http://schemas.microsoft.com/office/drawing/2014/main" val="1345367261"/>
                    </a:ext>
                  </a:extLst>
                </a:gridCol>
              </a:tblGrid>
              <a:tr h="932617">
                <a:tc>
                  <a:txBody>
                    <a:bodyPr/>
                    <a:lstStyle/>
                    <a:p>
                      <a:r>
                        <a:rPr lang="zh-CN" altLang="en-US" sz="2600" baseline="0">
                          <a:effectLst/>
                        </a:rPr>
                        <a:t>内容年代（和暦）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明治</a:t>
                      </a:r>
                      <a:r>
                        <a:rPr lang="en-US" altLang="ja-JP" sz="2600" baseline="0">
                          <a:effectLst/>
                        </a:rPr>
                        <a:t>44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05873"/>
                  </a:ext>
                </a:extLst>
              </a:tr>
              <a:tr h="932617">
                <a:tc>
                  <a:txBody>
                    <a:bodyPr/>
                    <a:lstStyle/>
                    <a:p>
                      <a:r>
                        <a:rPr lang="zh-CN" altLang="en-US" sz="2600" baseline="0">
                          <a:effectLst/>
                        </a:rPr>
                        <a:t>内容年代（西暦）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600" baseline="0" dirty="0">
                          <a:effectLst/>
                        </a:rPr>
                        <a:t>1911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73600"/>
                  </a:ext>
                </a:extLst>
              </a:tr>
              <a:tr h="932617"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成立年代（和暦）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大正</a:t>
                      </a:r>
                      <a:r>
                        <a:rPr lang="en-US" altLang="ja-JP" sz="2600" baseline="0">
                          <a:effectLst/>
                        </a:rPr>
                        <a:t>3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55601"/>
                  </a:ext>
                </a:extLst>
              </a:tr>
              <a:tr h="932617"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成立年代（西暦）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600" baseline="0" dirty="0">
                          <a:effectLst/>
                        </a:rPr>
                        <a:t>1914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7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72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064A6-A150-49CA-B61E-A3F3D5F75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9A9F2B-8A7A-42D2-931D-C3B34BA1F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66F76A2-DE38-4CFA-910C-183A73022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6246" y="-1378424"/>
            <a:ext cx="15694146" cy="882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5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11BB7-ACC8-4EA4-A87B-E6647B92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���C���I"/>
              </a:rPr>
              <a:t>長岡市役所（發行所）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9928AF96-920F-4357-BA2A-C3427C352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69897"/>
              </p:ext>
            </p:extLst>
          </p:nvPr>
        </p:nvGraphicFramePr>
        <p:xfrm>
          <a:off x="2529840" y="1684656"/>
          <a:ext cx="7396480" cy="4161472"/>
        </p:xfrm>
        <a:graphic>
          <a:graphicData uri="http://schemas.openxmlformats.org/drawingml/2006/table">
            <a:tbl>
              <a:tblPr/>
              <a:tblGrid>
                <a:gridCol w="1765069">
                  <a:extLst>
                    <a:ext uri="{9D8B030D-6E8A-4147-A177-3AD203B41FA5}">
                      <a16:colId xmlns:a16="http://schemas.microsoft.com/office/drawing/2014/main" val="1900751876"/>
                    </a:ext>
                  </a:extLst>
                </a:gridCol>
                <a:gridCol w="5631411">
                  <a:extLst>
                    <a:ext uri="{9D8B030D-6E8A-4147-A177-3AD203B41FA5}">
                      <a16:colId xmlns:a16="http://schemas.microsoft.com/office/drawing/2014/main" val="1860441258"/>
                    </a:ext>
                  </a:extLst>
                </a:gridCol>
              </a:tblGrid>
              <a:tr h="1040368">
                <a:tc>
                  <a:txBody>
                    <a:bodyPr/>
                    <a:lstStyle/>
                    <a:p>
                      <a:r>
                        <a:rPr lang="zh-CN" altLang="en-US" sz="2600" baseline="0">
                          <a:effectLst/>
                        </a:rPr>
                        <a:t>内容年代（和暦）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昭和</a:t>
                      </a:r>
                      <a:r>
                        <a:rPr lang="en-US" altLang="ja-JP" sz="2600" baseline="0">
                          <a:effectLst/>
                        </a:rPr>
                        <a:t>13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05141"/>
                  </a:ext>
                </a:extLst>
              </a:tr>
              <a:tr h="1040368">
                <a:tc>
                  <a:txBody>
                    <a:bodyPr/>
                    <a:lstStyle/>
                    <a:p>
                      <a:r>
                        <a:rPr lang="zh-CN" altLang="en-US" sz="2600" baseline="0">
                          <a:effectLst/>
                        </a:rPr>
                        <a:t>内容年代（西暦）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600" baseline="0" dirty="0">
                          <a:effectLst/>
                        </a:rPr>
                        <a:t>1938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13354"/>
                  </a:ext>
                </a:extLst>
              </a:tr>
              <a:tr h="1040368"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成立年代（和暦）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昭和</a:t>
                      </a:r>
                      <a:r>
                        <a:rPr lang="en-US" altLang="ja-JP" sz="2600" baseline="0">
                          <a:effectLst/>
                        </a:rPr>
                        <a:t>13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91966"/>
                  </a:ext>
                </a:extLst>
              </a:tr>
              <a:tr h="1040368">
                <a:tc>
                  <a:txBody>
                    <a:bodyPr/>
                    <a:lstStyle/>
                    <a:p>
                      <a:r>
                        <a:rPr lang="ja-JP" altLang="en-US" sz="2600" baseline="0">
                          <a:effectLst/>
                        </a:rPr>
                        <a:t>成立年代（西暦）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8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600" baseline="0" dirty="0">
                          <a:effectLst/>
                        </a:rPr>
                        <a:t>1938</a:t>
                      </a:r>
                    </a:p>
                  </a:txBody>
                  <a:tcPr marL="63500" marR="63500" marT="12700" marB="1270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9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22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A0EBC41-8CF1-4ED9-B16B-6C697A751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67226" y="682343"/>
            <a:ext cx="13510486" cy="75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9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27E7478-0737-4668-AE01-3C97BDE60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8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CA9FCAB-21FB-45F9-A8D9-149EE36A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1" y="0"/>
            <a:ext cx="5389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0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75</Words>
  <Application>Microsoft Office PowerPoint</Application>
  <PresentationFormat>ワイド画面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-apple-system</vt:lpstr>
      <vt:lpstr>���C���I</vt:lpstr>
      <vt:lpstr>游ゴシック</vt:lpstr>
      <vt:lpstr>游ゴシック Light</vt:lpstr>
      <vt:lpstr>Arial</vt:lpstr>
      <vt:lpstr>Office テーマ</vt:lpstr>
      <vt:lpstr>越後国古志郡之内長岡城之図</vt:lpstr>
      <vt:lpstr>PowerPoint プレゼンテーション</vt:lpstr>
      <vt:lpstr>大日本帝國陸地測量部</vt:lpstr>
      <vt:lpstr>PowerPoint プレゼンテーション</vt:lpstr>
      <vt:lpstr>長岡市役所（發行所）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大日本帝國陸地測量部</dc:title>
  <dc:creator>渡辺 誠介</dc:creator>
  <cp:lastModifiedBy>渡辺 誠介</cp:lastModifiedBy>
  <cp:revision>4</cp:revision>
  <dcterms:created xsi:type="dcterms:W3CDTF">2021-06-14T02:27:16Z</dcterms:created>
  <dcterms:modified xsi:type="dcterms:W3CDTF">2021-06-14T03:02:27Z</dcterms:modified>
</cp:coreProperties>
</file>