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4" r:id="rId2"/>
  </p:sldIdLst>
  <p:sldSz cx="7199313" cy="10439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3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3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08486"/>
            <a:ext cx="6119416" cy="3634458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83102"/>
            <a:ext cx="5399485" cy="2520438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クリックしてマスター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8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4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5801"/>
            <a:ext cx="1552352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5801"/>
            <a:ext cx="4567064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2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25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02603"/>
            <a:ext cx="6209407" cy="434250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86185"/>
            <a:ext cx="6209407" cy="228361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9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79007"/>
            <a:ext cx="3059708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79007"/>
            <a:ext cx="3059708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5804"/>
            <a:ext cx="6209407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59104"/>
            <a:ext cx="3045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13281"/>
            <a:ext cx="304564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59104"/>
            <a:ext cx="3060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13281"/>
            <a:ext cx="306064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14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7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8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コンテンツ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03083"/>
            <a:ext cx="3644652" cy="741874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59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図 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03083"/>
            <a:ext cx="3644652" cy="741874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5804"/>
            <a:ext cx="620940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79007"/>
            <a:ext cx="620940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6A6B-C01D-2B4A-867E-1F35E2D75300}" type="datetimeFigureOut">
              <a:rPr kumimoji="1" lang="ja-JP" altLang="en-US" smtClean="0"/>
              <a:t>2020/11/3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675780"/>
            <a:ext cx="242976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2B65-E3A7-A64D-9F0F-69CC5A386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6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5FF6C581-CABE-5545-8486-2B7D566B32DF}"/>
              </a:ext>
            </a:extLst>
          </p:cNvPr>
          <p:cNvSpPr/>
          <p:nvPr/>
        </p:nvSpPr>
        <p:spPr>
          <a:xfrm>
            <a:off x="130649" y="151822"/>
            <a:ext cx="6922139" cy="10184111"/>
          </a:xfrm>
          <a:prstGeom prst="roundRect">
            <a:avLst>
              <a:gd name="adj" fmla="val 3507"/>
            </a:avLst>
          </a:prstGeom>
          <a:solidFill>
            <a:srgbClr val="00A1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339727" y="1861930"/>
            <a:ext cx="6554559" cy="6254300"/>
          </a:xfrm>
          <a:prstGeom prst="roundRect">
            <a:avLst>
              <a:gd name="adj" fmla="val 2966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20">
              <a:latin typeface="Hiragino Sans W2" panose="020B0300000000000000" pitchFamily="34" charset="-128"/>
              <a:ea typeface="Hiragino Sans W2" panose="020B0300000000000000" pitchFamily="34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4067" y="266026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03SmartFontUI" panose="02000600000000000000" pitchFamily="2" charset="-128"/>
                <a:ea typeface="03SmartFontUI" panose="02000600000000000000" pitchFamily="2" charset="-128"/>
                <a:cs typeface="03SmartFontUI" charset="-128"/>
              </a:rPr>
              <a:t>アイデアスケッチ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6061047D-E439-2D4F-8F21-FED3CBBDF635}"/>
              </a:ext>
            </a:extLst>
          </p:cNvPr>
          <p:cNvSpPr/>
          <p:nvPr/>
        </p:nvSpPr>
        <p:spPr>
          <a:xfrm>
            <a:off x="323850" y="8316285"/>
            <a:ext cx="6570436" cy="1827946"/>
          </a:xfrm>
          <a:prstGeom prst="roundRect">
            <a:avLst>
              <a:gd name="adj" fmla="val 8921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83F7A8-6C3A-DF40-B235-3E15DA91C06C}"/>
              </a:ext>
            </a:extLst>
          </p:cNvPr>
          <p:cNvSpPr txBox="1"/>
          <p:nvPr/>
        </p:nvSpPr>
        <p:spPr>
          <a:xfrm>
            <a:off x="437674" y="8425517"/>
            <a:ext cx="5336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説明：　</a:t>
            </a:r>
            <a:r>
              <a:rPr lang="en-US" altLang="ja-JP" sz="1400" dirty="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(</a:t>
            </a:r>
            <a:r>
              <a:rPr lang="ja-JP" altLang="en-US" sz="140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なぜ、このアイデアで〇〇さんは幸せになれるのか？</a:t>
            </a:r>
            <a:r>
              <a:rPr lang="en-US" altLang="ja-JP" sz="1400" dirty="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)</a:t>
            </a:r>
            <a:endParaRPr kumimoji="1" lang="ja-JP" altLang="en-US" sz="1400" dirty="0">
              <a:solidFill>
                <a:srgbClr val="00A1DB"/>
              </a:solidFill>
              <a:latin typeface="03SmartFontUI" charset="-128"/>
              <a:ea typeface="03SmartFontUI" charset="-128"/>
              <a:cs typeface="03SmartFontUI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C7DBD6-7321-E942-B98D-C6341DE757AD}"/>
              </a:ext>
            </a:extLst>
          </p:cNvPr>
          <p:cNvSpPr txBox="1"/>
          <p:nvPr/>
        </p:nvSpPr>
        <p:spPr>
          <a:xfrm>
            <a:off x="437674" y="2013883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アイデアスケッチ</a:t>
            </a:r>
            <a:endParaRPr lang="en-US" altLang="ja-JP" sz="1400" dirty="0">
              <a:solidFill>
                <a:srgbClr val="00A1DB"/>
              </a:solidFill>
              <a:latin typeface="03SmartFontUI" charset="-128"/>
              <a:ea typeface="03SmartFontUI" charset="-128"/>
              <a:cs typeface="03SmartFontUI" charset="-128"/>
            </a:endParaRP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7D55FCA2-EBFC-CC4E-910B-F2D66DB54773}"/>
              </a:ext>
            </a:extLst>
          </p:cNvPr>
          <p:cNvSpPr/>
          <p:nvPr/>
        </p:nvSpPr>
        <p:spPr>
          <a:xfrm>
            <a:off x="339727" y="797044"/>
            <a:ext cx="6570436" cy="816899"/>
          </a:xfrm>
          <a:prstGeom prst="roundRect">
            <a:avLst>
              <a:gd name="adj" fmla="val 14971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AE8CE5D-DEA0-D84A-B806-FCDC744DD7E4}"/>
              </a:ext>
            </a:extLst>
          </p:cNvPr>
          <p:cNvSpPr txBox="1"/>
          <p:nvPr/>
        </p:nvSpPr>
        <p:spPr>
          <a:xfrm>
            <a:off x="437674" y="856597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アイデアタイトル</a:t>
            </a:r>
            <a:endParaRPr kumimoji="1" lang="ja-JP" altLang="en-US" sz="1400" dirty="0">
              <a:solidFill>
                <a:srgbClr val="00A1DB"/>
              </a:solidFill>
              <a:latin typeface="03SmartFontUI" charset="-128"/>
              <a:ea typeface="03SmartFontUI" charset="-128"/>
              <a:cs typeface="03SmartFontUI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C5792F-AEA8-3B44-BEF7-185F1263D8DD}"/>
              </a:ext>
            </a:extLst>
          </p:cNvPr>
          <p:cNvSpPr txBox="1"/>
          <p:nvPr/>
        </p:nvSpPr>
        <p:spPr>
          <a:xfrm>
            <a:off x="4691529" y="88157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>
                <a:solidFill>
                  <a:srgbClr val="00A1DB"/>
                </a:solidFill>
                <a:latin typeface="03SmartFontUI" charset="-128"/>
                <a:ea typeface="03SmartFontUI" charset="-128"/>
                <a:cs typeface="03SmartFontUI" charset="-128"/>
              </a:rPr>
              <a:t>グループ名</a:t>
            </a:r>
            <a:endParaRPr lang="ja-JP" altLang="en-US" sz="1400" dirty="0">
              <a:solidFill>
                <a:srgbClr val="00A1DB"/>
              </a:solidFill>
              <a:latin typeface="03SmartFontUI" charset="-128"/>
              <a:ea typeface="03SmartFontUI" charset="-128"/>
              <a:cs typeface="03SmartFontUI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0E9658F-FA6B-6947-98D3-4AB128BEED5F}"/>
              </a:ext>
            </a:extLst>
          </p:cNvPr>
          <p:cNvCxnSpPr>
            <a:cxnSpLocks/>
          </p:cNvCxnSpPr>
          <p:nvPr/>
        </p:nvCxnSpPr>
        <p:spPr>
          <a:xfrm>
            <a:off x="4664768" y="881578"/>
            <a:ext cx="0" cy="653308"/>
          </a:xfrm>
          <a:prstGeom prst="line">
            <a:avLst/>
          </a:prstGeom>
          <a:ln w="19050">
            <a:solidFill>
              <a:srgbClr val="00A1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B809F68-A237-904D-AE0B-6B1A80AA92F3}"/>
              </a:ext>
            </a:extLst>
          </p:cNvPr>
          <p:cNvSpPr txBox="1"/>
          <p:nvPr/>
        </p:nvSpPr>
        <p:spPr>
          <a:xfrm>
            <a:off x="5734994" y="189082"/>
            <a:ext cx="1194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>
                <a:solidFill>
                  <a:schemeClr val="bg1"/>
                </a:solidFill>
                <a:latin typeface="03SmartFontUI" charset="-128"/>
                <a:ea typeface="03SmartFontUI" charset="-128"/>
                <a:cs typeface="03SmartFontUI" charset="-128"/>
              </a:rPr>
              <a:t>基礎ゼミ</a:t>
            </a:r>
            <a:r>
              <a:rPr lang="en-US" altLang="ja-JP" sz="1200" dirty="0">
                <a:solidFill>
                  <a:schemeClr val="bg1"/>
                </a:solidFill>
                <a:latin typeface="03SmartFontUI" charset="-128"/>
                <a:ea typeface="03SmartFontUI" charset="-128"/>
                <a:cs typeface="03SmartFontUI" charset="-128"/>
              </a:rPr>
              <a:t>2020</a:t>
            </a:r>
            <a:endParaRPr lang="ja-JP" altLang="en-US" sz="1200" dirty="0">
              <a:solidFill>
                <a:schemeClr val="bg1"/>
              </a:solidFill>
              <a:latin typeface="03SmartFontUI" charset="-128"/>
              <a:ea typeface="03SmartFontUI" charset="-128"/>
              <a:cs typeface="03SmartFontUI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59292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9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03SmartFontUI</vt:lpstr>
      <vt:lpstr>Hiragino Sans W2</vt:lpstr>
      <vt:lpstr>游ゴシック</vt:lpstr>
      <vt:lpstr>游ゴシック Light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福本 塁</cp:lastModifiedBy>
  <cp:revision>55</cp:revision>
  <cp:lastPrinted>2018-04-24T00:43:44Z</cp:lastPrinted>
  <dcterms:created xsi:type="dcterms:W3CDTF">2017-05-12T07:53:45Z</dcterms:created>
  <dcterms:modified xsi:type="dcterms:W3CDTF">2020-11-03T06:52:55Z</dcterms:modified>
</cp:coreProperties>
</file>