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8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18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24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64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19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6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14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89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81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3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64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CC5C1-0602-4D41-A5CA-D859968E3F9E}" type="datetimeFigureOut">
              <a:rPr kumimoji="1" lang="ja-JP" altLang="en-US" smtClean="0"/>
              <a:t>2016/6/28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9354-9602-401C-ADD9-76D01C384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08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06" y="-254643"/>
            <a:ext cx="11482306" cy="711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8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3686"/>
            <a:ext cx="11721663" cy="3692324"/>
          </a:xfrm>
        </p:spPr>
      </p:pic>
    </p:spTree>
    <p:extLst>
      <p:ext uri="{BB962C8B-B14F-4D97-AF65-F5344CB8AC3E}">
        <p14:creationId xmlns:p14="http://schemas.microsoft.com/office/powerpoint/2010/main" val="40598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0471"/>
            <a:ext cx="10646871" cy="6707529"/>
          </a:xfrm>
        </p:spPr>
      </p:pic>
    </p:spTree>
    <p:extLst>
      <p:ext uri="{BB962C8B-B14F-4D97-AF65-F5344CB8AC3E}">
        <p14:creationId xmlns:p14="http://schemas.microsoft.com/office/powerpoint/2010/main" val="266520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41" y="138896"/>
            <a:ext cx="10498600" cy="6719104"/>
          </a:xfrm>
        </p:spPr>
      </p:pic>
    </p:spTree>
    <p:extLst>
      <p:ext uri="{BB962C8B-B14F-4D97-AF65-F5344CB8AC3E}">
        <p14:creationId xmlns:p14="http://schemas.microsoft.com/office/powerpoint/2010/main" val="182663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54" y="365124"/>
            <a:ext cx="10306151" cy="6492875"/>
          </a:xfrm>
        </p:spPr>
      </p:pic>
    </p:spTree>
    <p:extLst>
      <p:ext uri="{BB962C8B-B14F-4D97-AF65-F5344CB8AC3E}">
        <p14:creationId xmlns:p14="http://schemas.microsoft.com/office/powerpoint/2010/main" val="310147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0</Words>
  <Application>Microsoft Office PowerPoint</Application>
  <PresentationFormat>ワイド画面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渡辺誠介</dc:creator>
  <cp:lastModifiedBy>渡辺誠介</cp:lastModifiedBy>
  <cp:revision>2</cp:revision>
  <dcterms:created xsi:type="dcterms:W3CDTF">2016-06-28T01:21:19Z</dcterms:created>
  <dcterms:modified xsi:type="dcterms:W3CDTF">2016-06-29T04:57:33Z</dcterms:modified>
</cp:coreProperties>
</file>